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88952" cy="6856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